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48" r:id="rId17"/>
    <p:sldId id="449" r:id="rId18"/>
    <p:sldId id="450" r:id="rId19"/>
    <p:sldId id="451" r:id="rId20"/>
    <p:sldId id="514"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360" r:id="rId50"/>
    <p:sldId id="328" r:id="rId51"/>
    <p:sldId id="329" r:id="rId52"/>
    <p:sldId id="330" r:id="rId53"/>
    <p:sldId id="331" r:id="rId54"/>
    <p:sldId id="332" r:id="rId55"/>
    <p:sldId id="333" r:id="rId56"/>
    <p:sldId id="334" r:id="rId57"/>
    <p:sldId id="336" r:id="rId58"/>
    <p:sldId id="337" r:id="rId59"/>
    <p:sldId id="493" r:id="rId60"/>
    <p:sldId id="338" r:id="rId61"/>
    <p:sldId id="340" r:id="rId62"/>
    <p:sldId id="503" r:id="rId63"/>
    <p:sldId id="516" r:id="rId64"/>
    <p:sldId id="339" r:id="rId65"/>
    <p:sldId id="342" r:id="rId66"/>
    <p:sldId id="343" r:id="rId67"/>
    <p:sldId id="344" r:id="rId68"/>
    <p:sldId id="345" r:id="rId69"/>
    <p:sldId id="513" r:id="rId70"/>
    <p:sldId id="390" r:id="rId71"/>
    <p:sldId id="391" r:id="rId72"/>
    <p:sldId id="393" r:id="rId73"/>
    <p:sldId id="515" r:id="rId74"/>
    <p:sldId id="494" r:id="rId75"/>
    <p:sldId id="512" r:id="rId76"/>
    <p:sldId id="472" r:id="rId77"/>
    <p:sldId id="496" r:id="rId78"/>
    <p:sldId id="481" r:id="rId79"/>
    <p:sldId id="491" r:id="rId80"/>
    <p:sldId id="313" r:id="rId81"/>
    <p:sldId id="315" r:id="rId82"/>
    <p:sldId id="316" r:id="rId83"/>
    <p:sldId id="517" r:id="rId84"/>
    <p:sldId id="505" r:id="rId85"/>
    <p:sldId id="504" r:id="rId86"/>
    <p:sldId id="502" r:id="rId87"/>
    <p:sldId id="495" r:id="rId88"/>
    <p:sldId id="492" r:id="rId89"/>
    <p:sldId id="484" r:id="rId90"/>
    <p:sldId id="489" r:id="rId91"/>
    <p:sldId id="490" r:id="rId92"/>
    <p:sldId id="510"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p:restoredTop sz="80478"/>
  </p:normalViewPr>
  <p:slideViewPr>
    <p:cSldViewPr snapToGrid="0" snapToObjects="1">
      <p:cViewPr>
        <p:scale>
          <a:sx n="97" d="100"/>
          <a:sy n="97" d="100"/>
        </p:scale>
        <p:origin x="960" y="-112"/>
      </p:cViewPr>
      <p:guideLst/>
    </p:cSldViewPr>
  </p:slideViewPr>
  <p:outlineViewPr>
    <p:cViewPr>
      <p:scale>
        <a:sx n="33" d="100"/>
        <a:sy n="33" d="100"/>
      </p:scale>
      <p:origin x="0" y="-1664"/>
    </p:cViewPr>
  </p:outlineViewPr>
  <p:notesTextViewPr>
    <p:cViewPr>
      <p:scale>
        <a:sx n="1" d="1"/>
        <a:sy n="1" d="1"/>
      </p:scale>
      <p:origin x="0" y="-1672"/>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 formula explain</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TODO</a:t>
            </a:r>
            <a:r>
              <a:rPr lang="en-US" baseline="0" dirty="0" smtClean="0"/>
              <a:t>: slide 33 formula update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a:t>
            </a:r>
            <a:r>
              <a:rPr lang="en-US" baseline="0" dirty="0" smtClean="0"/>
              <a:t>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smtClean="0"/>
              <a:t>://</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r>
              <a:rPr lang="en-US" baseline="0" dirty="0" smtClean="0"/>
              <a:t>A BLE beacon is a small hardware broadcasting small packet of data to nearby mobile devices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a:t>
            </a:r>
            <a:r>
              <a:rPr lang="en-US" baseline="0" dirty="0" smtClean="0"/>
              <a:t>basically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a:t>
            </a:r>
            <a:r>
              <a:rPr lang="en-US" baseline="0" dirty="0" smtClean="0"/>
              <a:t>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49</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80</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84</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86</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88</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0.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microsoft.com/office/2007/relationships/media" Target="../media/media2.mpeg"/><Relationship Id="rId2" Type="http://schemas.openxmlformats.org/officeDocument/2006/relationships/video" Target="../media/media2.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8.xml"/><Relationship Id="rId5" Type="http://schemas.openxmlformats.org/officeDocument/2006/relationships/image" Target="../media/image41.png"/><Relationship Id="rId6" Type="http://schemas.openxmlformats.org/officeDocument/2006/relationships/image" Target="../media/image42.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emf"/><Relationship Id="rId6"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package" Target="../embeddings/Microsoft_Word_Document1.docx"/><Relationship Id="rId5" Type="http://schemas.openxmlformats.org/officeDocument/2006/relationships/image" Target="../media/image47.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5"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0.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g"/><Relationship Id="rId5" Type="http://schemas.openxmlformats.org/officeDocument/2006/relationships/image" Target="../media/image73.jpg"/><Relationship Id="rId6" Type="http://schemas.openxmlformats.org/officeDocument/2006/relationships/image" Target="../media/image74.jpg"/><Relationship Id="rId7" Type="http://schemas.openxmlformats.org/officeDocument/2006/relationships/image" Target="../media/image75.png"/><Relationship Id="rId8" Type="http://schemas.openxmlformats.org/officeDocument/2006/relationships/image" Target="../media/image76.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emf"/><Relationship Id="rId5"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5.png"/><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1.emf"/></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emf"/><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5.emf"/></Relationships>
</file>

<file path=ppt/slides/_rels/slide62.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5.emf"/></Relationships>
</file>

<file path=ppt/slides/_rels/slide67.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40.png"/><Relationship Id="rId5"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6.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35.emf"/><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0.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37.png"/><Relationship Id="rId7" Type="http://schemas.openxmlformats.org/officeDocument/2006/relationships/image" Target="../media/image28.png"/><Relationship Id="rId8" Type="http://schemas.openxmlformats.org/officeDocument/2006/relationships/image" Target="../media/image138.png"/><Relationship Id="rId1" Type="http://schemas.microsoft.com/office/2007/relationships/media" Target="../media/media2.mpeg"/><Relationship Id="rId2" Type="http://schemas.openxmlformats.org/officeDocument/2006/relationships/video" Target="../media/media2.m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17</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18</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
            </a:r>
            <a:r>
              <a:rPr lang="en-US" dirty="0" smtClean="0">
                <a:latin typeface="Helvetica" charset="0"/>
                <a:ea typeface="Helvetica" charset="0"/>
                <a:cs typeface="Helvetica" charset="0"/>
              </a:rPr>
              <a:t>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86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cxnSp>
        <p:nvCxnSpPr>
          <p:cNvPr id="11" name="Straight Connector 10"/>
          <p:cNvCxnSpPr/>
          <p:nvPr/>
        </p:nvCxnSpPr>
        <p:spPr>
          <a:xfrm flipH="1" flipV="1">
            <a:off x="4355218" y="1736228"/>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474330" y="5387663"/>
            <a:ext cx="675581" cy="518254"/>
          </a:xfrm>
          <a:prstGeom prst="rect">
            <a:avLst/>
          </a:prstGeom>
        </p:spPr>
      </p:pic>
      <p:sp>
        <p:nvSpPr>
          <p:cNvPr id="38" name="Rectangle 37"/>
          <p:cNvSpPr/>
          <p:nvPr/>
        </p:nvSpPr>
        <p:spPr>
          <a:xfrm>
            <a:off x="5347596" y="5411232"/>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Compression</a:t>
            </a:r>
            <a:endParaRPr lang="en-US" sz="8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57115"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07355"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Two-sample Kolmogorov-Smirnov test (KS test)</a:t>
            </a:r>
            <a:endParaRPr lang="en-US" dirty="0" smtClean="0"/>
          </a:p>
          <a:p>
            <a:endParaRPr lang="en-US" dirty="0"/>
          </a:p>
          <a:p>
            <a:endParaRPr lang="en-US" dirty="0" smtClean="0"/>
          </a:p>
          <a:p>
            <a:endParaRPr lang="en-US" dirty="0"/>
          </a:p>
          <a:p>
            <a:endParaRPr lang="en-US" dirty="0" smtClean="0"/>
          </a:p>
          <a:p>
            <a:r>
              <a:rPr lang="en-US" dirty="0" err="1" smtClean="0"/>
              <a:t>Kullback-Leibler</a:t>
            </a:r>
            <a:r>
              <a:rPr lang="en-US" dirty="0"/>
              <a:t> </a:t>
            </a:r>
            <a:r>
              <a:rPr lang="en-US" dirty="0" smtClean="0"/>
              <a:t>divergence (KL divergence)</a:t>
            </a:r>
            <a:endParaRPr lang="en-US" dirty="0" smtClean="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970534" y="2491730"/>
            <a:ext cx="2552700" cy="444500"/>
          </a:xfrm>
          <a:prstGeom prst="rect">
            <a:avLst/>
          </a:prstGeom>
        </p:spPr>
      </p:pic>
      <p:pic>
        <p:nvPicPr>
          <p:cNvPr id="6" name="Picture 5"/>
          <p:cNvPicPr>
            <a:picLocks noChangeAspect="1"/>
          </p:cNvPicPr>
          <p:nvPr/>
        </p:nvPicPr>
        <p:blipFill>
          <a:blip r:embed="rId4"/>
          <a:stretch>
            <a:fillRect/>
          </a:stretch>
        </p:blipFill>
        <p:spPr>
          <a:xfrm>
            <a:off x="4799220" y="2345432"/>
            <a:ext cx="2692400" cy="711200"/>
          </a:xfrm>
          <a:prstGeom prst="rect">
            <a:avLst/>
          </a:prstGeom>
        </p:spPr>
      </p:pic>
      <p:sp>
        <p:nvSpPr>
          <p:cNvPr id="7" name="TextBox 6"/>
          <p:cNvSpPr txBox="1"/>
          <p:nvPr/>
        </p:nvSpPr>
        <p:spPr>
          <a:xfrm>
            <a:off x="3657876" y="3256210"/>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825724" y="2897434"/>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19257" y="289743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298713" y="1855305"/>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pic>
        <p:nvPicPr>
          <p:cNvPr id="6" name="Picture 5"/>
          <p:cNvPicPr>
            <a:picLocks noChangeAspect="1"/>
          </p:cNvPicPr>
          <p:nvPr/>
        </p:nvPicPr>
        <p:blipFill rotWithShape="1">
          <a:blip r:embed="rId3"/>
          <a:srcRect l="28738" t="80435" r="26035" b="2898"/>
          <a:stretch/>
        </p:blipFill>
        <p:spPr>
          <a:xfrm>
            <a:off x="1298713" y="4648385"/>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404078" y="3259885"/>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962490" y="2491730"/>
            <a:ext cx="3014928" cy="1754326"/>
          </a:xfrm>
          <a:prstGeom prst="rect">
            <a:avLst/>
          </a:prstGeom>
          <a:noFill/>
        </p:spPr>
        <p:txBody>
          <a:bodyPr wrap="none" rtlCol="0">
            <a:spAutoFit/>
          </a:bodyPr>
          <a:lstStyle/>
          <a:p>
            <a:r>
              <a:rPr lang="en-US" dirty="0" smtClean="0"/>
              <a:t>R: data rate in packets/sec</a:t>
            </a:r>
          </a:p>
          <a:p>
            <a:r>
              <a:rPr lang="en-US" dirty="0" smtClean="0"/>
              <a:t>D: data size per cycle</a:t>
            </a:r>
          </a:p>
          <a:p>
            <a:r>
              <a:rPr lang="en-US" dirty="0" smtClean="0"/>
              <a:t>C: payload of BLE packet</a:t>
            </a:r>
          </a:p>
          <a:p>
            <a:r>
              <a:rPr lang="en-US" dirty="0" smtClean="0"/>
              <a:t>T: maximum allowable latency</a:t>
            </a:r>
          </a:p>
          <a:p>
            <a:r>
              <a:rPr lang="en-US" dirty="0" smtClean="0"/>
              <a:t>K: number of beacons</a:t>
            </a:r>
          </a:p>
          <a:p>
            <a:r>
              <a:rPr lang="en-US" dirty="0" smtClean="0"/>
              <a:t>Tau: lifetime </a:t>
            </a:r>
            <a:endParaRPr lang="en-US" dirty="0"/>
          </a:p>
        </p:txBody>
      </p: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15534"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18361"/>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53</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54</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1139687" y="4979272"/>
            <a:ext cx="481141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 </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539915" y="3117319"/>
            <a:ext cx="1742785" cy="369332"/>
          </a:xfrm>
          <a:prstGeom prst="rect">
            <a:avLst/>
          </a:prstGeom>
          <a:noFill/>
        </p:spPr>
        <p:txBody>
          <a:bodyPr wrap="none" rtlCol="0">
            <a:spAutoFit/>
          </a:bodyPr>
          <a:lstStyle/>
          <a:p>
            <a:r>
              <a:rPr lang="en-US"/>
              <a:t>Motion planning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3816831"/>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915662"/>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583077"/>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69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1771" y="3542674"/>
            <a:ext cx="1353299" cy="646331"/>
          </a:xfrm>
          <a:prstGeom prst="rect">
            <a:avLst/>
          </a:prstGeom>
          <a:noFill/>
        </p:spPr>
        <p:txBody>
          <a:bodyPr wrap="square" rtlCol="0">
            <a:spAutoFit/>
          </a:bodyPr>
          <a:lstStyle/>
          <a:p>
            <a:pPr algn="ctr"/>
            <a:r>
              <a:rPr lang="en-US" dirty="0" smtClean="0"/>
              <a:t>Original information</a:t>
            </a:r>
          </a:p>
        </p:txBody>
      </p:sp>
      <p:cxnSp>
        <p:nvCxnSpPr>
          <p:cNvPr id="18" name="Straight Connector 17"/>
          <p:cNvCxnSpPr/>
          <p:nvPr/>
        </p:nvCxnSpPr>
        <p:spPr>
          <a:xfrm>
            <a:off x="6848740" y="32292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70388" y="32415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423646" y="2652529"/>
                <a:ext cx="34315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423646" y="2652529"/>
                <a:ext cx="3431580"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41801" y="4919862"/>
                <a:ext cx="256724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541801" y="4919862"/>
                <a:ext cx="256724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91</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92</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21759</TotalTime>
  <Words>6856</Words>
  <Application>Microsoft Macintosh PowerPoint</Application>
  <PresentationFormat>On-screen Show (4:3)</PresentationFormat>
  <Paragraphs>1064</Paragraphs>
  <Slides>92</Slides>
  <Notes>89</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7"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A widely-applicable multi-view capture optimization</vt:lpstr>
      <vt:lpstr>Image encoding</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939</cp:revision>
  <dcterms:created xsi:type="dcterms:W3CDTF">2017-02-13T04:25:39Z</dcterms:created>
  <dcterms:modified xsi:type="dcterms:W3CDTF">2017-04-03T15:26:31Z</dcterms:modified>
</cp:coreProperties>
</file>